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56" r:id="rId4"/>
    <p:sldId id="264" r:id="rId5"/>
    <p:sldId id="263" r:id="rId6"/>
    <p:sldId id="265" r:id="rId7"/>
    <p:sldId id="266" r:id="rId8"/>
    <p:sldId id="267" r:id="rId9"/>
    <p:sldId id="268" r:id="rId10"/>
    <p:sldId id="269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g792SR1n/UEXwwkknMUAokbhR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BCB9C-AB09-41D7-B736-D0464327762A}" type="datetime1">
              <a:rPr lang="en-US" smtClean="0"/>
              <a:t>6/17/2023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6F30D-8E38-472D-AED7-910593B026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738F49-6A2E-4667-8A9B-268B6E5A5B4F}" type="datetime1">
              <a:rPr lang="en-US" smtClean="0"/>
              <a:t>6/17/2023</a:t>
            </a:fld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33BE6AF-60B1-4480-860E-280419551181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A102222-AC23-42A9-8D86-45D7B2FDEC78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B342B58-9DAB-4680-89B4-BFCAD127C547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AB24405-3153-42C2-B016-A163C229D65A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00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227E4-D05E-41AF-B734-77D482A2BF15}" type="datetime1">
              <a:rPr lang="en-US" smtClean="0"/>
              <a:t>6/17/2023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2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SHAPES AROUND US /MATHS/VANITHA/GRADE-4/SNS ACADEMY</a:t>
            </a:r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1298" y="223009"/>
            <a:ext cx="1308102" cy="13708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15659100" y="114300"/>
            <a:ext cx="2628900" cy="101727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657425" y="107512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5943600" y="9441712"/>
            <a:ext cx="7086600" cy="578588"/>
          </a:xfrm>
        </p:spPr>
        <p:txBody>
          <a:bodyPr/>
          <a:lstStyle/>
          <a:p>
            <a:r>
              <a:rPr lang="en-US" dirty="0" smtClean="0"/>
              <a:t>SHAPES AROUND US /MATHS/VANITHA/GRADE-4/SNS ACADEMY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04167" y="2105247"/>
            <a:ext cx="871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SHAPES  AROUND  US </a:t>
            </a:r>
            <a:endParaRPr lang="en-US" sz="3200" dirty="0"/>
          </a:p>
        </p:txBody>
      </p:sp>
      <p:pic>
        <p:nvPicPr>
          <p:cNvPr id="2" name="Picture 2" descr="F:\VANITHA\maxres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9592" y="3233626"/>
            <a:ext cx="8651032" cy="4932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10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1266" name="Picture 2" descr="Thank You Slide 24 PowerPoint Templ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8719" y="1919065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746273" y="1923607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Google Shape;156;p3">
            <a:extLst>
              <a:ext uri="{FF2B5EF4-FFF2-40B4-BE49-F238E27FC236}">
                <a16:creationId xmlns:a16="http://schemas.microsoft.com/office/drawing/2014/main" xmlns="" id="{9024A4BC-FBC4-FDE1-B582-BCD43D243D6C}"/>
              </a:ext>
            </a:extLst>
          </p:cNvPr>
          <p:cNvSpPr/>
          <p:nvPr/>
        </p:nvSpPr>
        <p:spPr>
          <a:xfrm>
            <a:off x="7200898" y="3657918"/>
            <a:ext cx="968216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7115" y="1446026"/>
            <a:ext cx="123125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POLYGON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ALL the closed shapes that are made up of  ONLY  straight lines are called POLYGONS. A PLOYGON can have only number of sides.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closed shape has an inside and outside. It can be made straight lines, curved lines, or a combination of the two.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:\VANITHA\thumbnail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4773" y="4635794"/>
            <a:ext cx="9479516" cy="4550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3074" name="Picture 2" descr="F:\VANITHA\Quadrilateral.jpg"/>
          <p:cNvPicPr>
            <a:picLocks noChangeAspect="1" noChangeArrowheads="1"/>
          </p:cNvPicPr>
          <p:nvPr/>
        </p:nvPicPr>
        <p:blipFill>
          <a:blip r:embed="rId3"/>
          <a:srcRect t="11244"/>
          <a:stretch>
            <a:fillRect/>
          </a:stretch>
        </p:blipFill>
        <p:spPr bwMode="auto">
          <a:xfrm>
            <a:off x="5355265" y="2573079"/>
            <a:ext cx="7620000" cy="67631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F:\VANITHA\Quadrilateral.jpg"/>
          <p:cNvPicPr>
            <a:picLocks noChangeAspect="1" noChangeArrowheads="1"/>
          </p:cNvPicPr>
          <p:nvPr/>
        </p:nvPicPr>
        <p:blipFill>
          <a:blip r:embed="rId3"/>
          <a:srcRect r="50837" b="89314"/>
          <a:stretch>
            <a:fillRect/>
          </a:stretch>
        </p:blipFill>
        <p:spPr bwMode="auto">
          <a:xfrm>
            <a:off x="7332920" y="1333500"/>
            <a:ext cx="3746205" cy="814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533621" y="2327644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4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098" name="Picture 2" descr="F:\VANITHA\Radius-Of-A-Circle-And-Chord-3.png"/>
          <p:cNvPicPr>
            <a:picLocks noChangeAspect="1" noChangeArrowheads="1"/>
          </p:cNvPicPr>
          <p:nvPr/>
        </p:nvPicPr>
        <p:blipFill>
          <a:blip r:embed="rId3"/>
          <a:srcRect l="27079" r="24995"/>
          <a:stretch>
            <a:fillRect/>
          </a:stretch>
        </p:blipFill>
        <p:spPr bwMode="auto">
          <a:xfrm>
            <a:off x="1871330" y="3215684"/>
            <a:ext cx="3423684" cy="36004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26102" y="2934586"/>
            <a:ext cx="10441172" cy="5991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A chord  that goes through the centre of the circle is called a   diameter.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The diameter is the longest chord that can be draw in a circle. All diameters of a circle are equal in length.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A line from the centre of a circle to a point on the boundary is called a radius. The plural of radius is radii.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046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5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122" name="Picture 2" descr="F:\VANITHA\symmetrical-figur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8650" y="3248025"/>
            <a:ext cx="9410700" cy="37909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08205" y="1382232"/>
            <a:ext cx="9611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 line along which the mirror is placed is called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line of symmetry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6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8205" y="1382232"/>
            <a:ext cx="961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symmetry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F:\VANITHA\download.png"/>
          <p:cNvPicPr>
            <a:picLocks noChangeAspect="1" noChangeArrowheads="1"/>
          </p:cNvPicPr>
          <p:nvPr/>
        </p:nvPicPr>
        <p:blipFill>
          <a:blip r:embed="rId3"/>
          <a:srcRect t="18015"/>
          <a:stretch>
            <a:fillRect/>
          </a:stretch>
        </p:blipFill>
        <p:spPr bwMode="auto">
          <a:xfrm>
            <a:off x="4253023" y="3487479"/>
            <a:ext cx="9797530" cy="4742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7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7170" name="Picture 2" descr="F:\VANITHA\1338836_1646613_ans_1aec6cad643e4040b28d0324859ba08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8700" y="1143000"/>
            <a:ext cx="6070600" cy="7999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8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8194" name="Picture 2" descr="F:\VANITHA\pG2041_220AN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5459" y="3542635"/>
            <a:ext cx="7182395" cy="39852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10493" y="1616149"/>
            <a:ext cx="9867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Alphabet symmetrical with respect to the dotted lines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 /MATHS/VANITHA/GRADE-4/SNS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9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0493" y="1616149"/>
            <a:ext cx="986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Question time </a:t>
            </a:r>
            <a:endParaRPr lang="en-US" sz="3600" dirty="0"/>
          </a:p>
        </p:txBody>
      </p:sp>
      <p:pic>
        <p:nvPicPr>
          <p:cNvPr id="9218" name="Picture 2" descr="F:\VANITHA\d19dafca4d2bfe40a181c944f12437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443" y="2053436"/>
            <a:ext cx="5276297" cy="7446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84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239</Words>
  <Application>Microsoft Office PowerPoint</Application>
  <PresentationFormat>Custom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13</cp:revision>
  <dcterms:created xsi:type="dcterms:W3CDTF">2006-08-16T00:00:00Z</dcterms:created>
  <dcterms:modified xsi:type="dcterms:W3CDTF">2023-06-17T07:31:55Z</dcterms:modified>
</cp:coreProperties>
</file>